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48" r:id="rId4"/>
    <p:sldMasterId id="214748366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</p:sldIdLst>
  <p:sldSz cy="6858000" cx="12192000"/>
  <p:notesSz cx="6797675" cy="9926625"/>
  <p:embeddedFontLst>
    <p:embeddedFont>
      <p:font typeface="Montserrat"/>
      <p:regular r:id="rId15"/>
      <p:bold r:id="rId16"/>
      <p:italic r:id="rId17"/>
      <p:boldItalic r:id="rId18"/>
    </p:embeddedFont>
    <p:embeddedFont>
      <p:font typeface="Helvetica Neue"/>
      <p:regular r:id="rId19"/>
      <p:bold r:id="rId20"/>
      <p:italic r:id="rId21"/>
      <p:boldItalic r:id="rId22"/>
    </p:embeddedFont>
    <p:embeddedFont>
      <p:font typeface="Arial Black"/>
      <p:regular r:id="rId23"/>
    </p:embeddedFont>
    <p:embeddedFont>
      <p:font typeface="Century Gothic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8" roundtripDataSignature="AMtx7mggoUM/uqIVeI72iidtKWqWfNTXT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HelveticaNeue-bold.fntdata"/><Relationship Id="rId22" Type="http://schemas.openxmlformats.org/officeDocument/2006/relationships/font" Target="fonts/HelveticaNeue-boldItalic.fntdata"/><Relationship Id="rId21" Type="http://schemas.openxmlformats.org/officeDocument/2006/relationships/font" Target="fonts/HelveticaNeue-italic.fntdata"/><Relationship Id="rId24" Type="http://schemas.openxmlformats.org/officeDocument/2006/relationships/font" Target="fonts/CenturyGothic-regular.fntdata"/><Relationship Id="rId23" Type="http://schemas.openxmlformats.org/officeDocument/2006/relationships/font" Target="fonts/ArialBlack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CenturyGothic-italic.fntdata"/><Relationship Id="rId25" Type="http://schemas.openxmlformats.org/officeDocument/2006/relationships/font" Target="fonts/CenturyGothic-bold.fntdata"/><Relationship Id="rId28" Type="http://customschemas.google.com/relationships/presentationmetadata" Target="metadata"/><Relationship Id="rId27" Type="http://schemas.openxmlformats.org/officeDocument/2006/relationships/font" Target="fonts/CenturyGothic-bold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font" Target="fonts/Montserrat-regular.fntdata"/><Relationship Id="rId14" Type="http://schemas.openxmlformats.org/officeDocument/2006/relationships/slide" Target="slides/slide8.xml"/><Relationship Id="rId17" Type="http://schemas.openxmlformats.org/officeDocument/2006/relationships/font" Target="fonts/Montserrat-italic.fntdata"/><Relationship Id="rId16" Type="http://schemas.openxmlformats.org/officeDocument/2006/relationships/font" Target="fonts/Montserrat-bold.fntdata"/><Relationship Id="rId19" Type="http://schemas.openxmlformats.org/officeDocument/2006/relationships/font" Target="fonts/HelveticaNeue-regular.fntdata"/><Relationship Id="rId18" Type="http://schemas.openxmlformats.org/officeDocument/2006/relationships/font" Target="fonts/Montserrat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50443" y="0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428584"/>
            <a:ext cx="2945659" cy="498054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50443" y="9428584"/>
            <a:ext cx="2945659" cy="498054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1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80a460e205_0_6:notes"/>
          <p:cNvSpPr/>
          <p:nvPr>
            <p:ph idx="2" type="sldImg"/>
          </p:nvPr>
        </p:nvSpPr>
        <p:spPr>
          <a:xfrm>
            <a:off x="422275" y="1241425"/>
            <a:ext cx="5953200" cy="334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80a460e205_0_6:notes"/>
          <p:cNvSpPr txBox="1"/>
          <p:nvPr>
            <p:ph idx="1" type="body"/>
          </p:nvPr>
        </p:nvSpPr>
        <p:spPr>
          <a:xfrm>
            <a:off x="679768" y="4777194"/>
            <a:ext cx="5438100" cy="39087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g80a460e205_0_6:notes"/>
          <p:cNvSpPr txBox="1"/>
          <p:nvPr>
            <p:ph idx="12" type="sldNum"/>
          </p:nvPr>
        </p:nvSpPr>
        <p:spPr>
          <a:xfrm>
            <a:off x="3850443" y="9428584"/>
            <a:ext cx="2945700" cy="498000"/>
          </a:xfrm>
          <a:prstGeom prst="rect">
            <a:avLst/>
          </a:prstGeom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2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:notes"/>
          <p:cNvSpPr txBox="1"/>
          <p:nvPr>
            <p:ph idx="1" type="body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3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87b3fac4e0_0_77:notes"/>
          <p:cNvSpPr txBox="1"/>
          <p:nvPr>
            <p:ph idx="1" type="body"/>
          </p:nvPr>
        </p:nvSpPr>
        <p:spPr>
          <a:xfrm>
            <a:off x="679768" y="4777194"/>
            <a:ext cx="5438100" cy="39087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g87b3fac4e0_0_77:notes"/>
          <p:cNvSpPr/>
          <p:nvPr>
            <p:ph idx="2" type="sldImg"/>
          </p:nvPr>
        </p:nvSpPr>
        <p:spPr>
          <a:xfrm>
            <a:off x="422275" y="1241425"/>
            <a:ext cx="5953200" cy="334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87b3fac4e0_0_85:notes"/>
          <p:cNvSpPr txBox="1"/>
          <p:nvPr>
            <p:ph idx="1" type="body"/>
          </p:nvPr>
        </p:nvSpPr>
        <p:spPr>
          <a:xfrm>
            <a:off x="679768" y="4777194"/>
            <a:ext cx="5438100" cy="39087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g87b3fac4e0_0_85:notes"/>
          <p:cNvSpPr/>
          <p:nvPr>
            <p:ph idx="2" type="sldImg"/>
          </p:nvPr>
        </p:nvSpPr>
        <p:spPr>
          <a:xfrm>
            <a:off x="422275" y="1241425"/>
            <a:ext cx="5953200" cy="334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87b3fac4e0_0_537:notes"/>
          <p:cNvSpPr txBox="1"/>
          <p:nvPr>
            <p:ph idx="1" type="body"/>
          </p:nvPr>
        </p:nvSpPr>
        <p:spPr>
          <a:xfrm>
            <a:off x="679768" y="4777188"/>
            <a:ext cx="5438100" cy="39087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g87b3fac4e0_0_537:notes"/>
          <p:cNvSpPr/>
          <p:nvPr>
            <p:ph idx="2" type="sldImg"/>
          </p:nvPr>
        </p:nvSpPr>
        <p:spPr>
          <a:xfrm>
            <a:off x="679768" y="1240828"/>
            <a:ext cx="5438100" cy="3350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87b3fac4e0_0_673:notes"/>
          <p:cNvSpPr/>
          <p:nvPr>
            <p:ph idx="2" type="sldImg"/>
          </p:nvPr>
        </p:nvSpPr>
        <p:spPr>
          <a:xfrm>
            <a:off x="422275" y="1241425"/>
            <a:ext cx="5953200" cy="334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87b3fac4e0_0_673:notes"/>
          <p:cNvSpPr txBox="1"/>
          <p:nvPr>
            <p:ph idx="1" type="body"/>
          </p:nvPr>
        </p:nvSpPr>
        <p:spPr>
          <a:xfrm>
            <a:off x="679768" y="4777194"/>
            <a:ext cx="5438100" cy="39087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g87b3fac4e0_0_673:notes"/>
          <p:cNvSpPr txBox="1"/>
          <p:nvPr>
            <p:ph idx="12" type="sldNum"/>
          </p:nvPr>
        </p:nvSpPr>
        <p:spPr>
          <a:xfrm>
            <a:off x="3850443" y="9428584"/>
            <a:ext cx="2945700" cy="498000"/>
          </a:xfrm>
          <a:prstGeom prst="rect">
            <a:avLst/>
          </a:prstGeom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>
  <p:cSld name="Title Slid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866336" y="1556825"/>
            <a:ext cx="6459327" cy="374435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5"/>
          <p:cNvSpPr txBox="1"/>
          <p:nvPr/>
        </p:nvSpPr>
        <p:spPr>
          <a:xfrm>
            <a:off x="5661103" y="2268311"/>
            <a:ext cx="3396343" cy="21475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</a:pPr>
            <a:r>
              <a:t/>
            </a:r>
            <a:endParaRPr b="1" i="0" sz="28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4"/>
          <p:cNvSpPr txBox="1"/>
          <p:nvPr>
            <p:ph type="title"/>
          </p:nvPr>
        </p:nvSpPr>
        <p:spPr>
          <a:xfrm rot="5400000">
            <a:off x="7285037" y="1828804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E40C3A"/>
              </a:buClr>
              <a:buSzPts val="2000"/>
              <a:buFont typeface="Century Gothic"/>
              <a:buNone/>
              <a:defRPr>
                <a:solidFill>
                  <a:srgbClr val="E40C3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4"/>
          <p:cNvSpPr txBox="1"/>
          <p:nvPr>
            <p:ph idx="1" type="body"/>
          </p:nvPr>
        </p:nvSpPr>
        <p:spPr>
          <a:xfrm rot="5400000">
            <a:off x="1697037" y="-812797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rgbClr val="E3000F"/>
              </a:buClr>
              <a:buSzPts val="1800"/>
              <a:buChar char="•"/>
              <a:defRPr>
                <a:solidFill>
                  <a:srgbClr val="E3000F"/>
                </a:solidFill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3" name="Google Shape;53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668096" y="6076135"/>
            <a:ext cx="1316376" cy="637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_Picture with Caption">
  <p:cSld name="2_Picture with Caption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87b3fac4e0_0_64"/>
          <p:cNvSpPr/>
          <p:nvPr/>
        </p:nvSpPr>
        <p:spPr>
          <a:xfrm>
            <a:off x="0" y="0"/>
            <a:ext cx="46713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50" spcFirstLastPara="1" rIns="9145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g87b3fac4e0_0_64"/>
          <p:cNvSpPr txBox="1"/>
          <p:nvPr>
            <p:ph type="title"/>
          </p:nvPr>
        </p:nvSpPr>
        <p:spPr>
          <a:xfrm>
            <a:off x="731173" y="815249"/>
            <a:ext cx="3201900" cy="138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50" spcFirstLastPara="1" rIns="9145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venir"/>
              <a:buNone/>
              <a:defRPr sz="3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g87b3fac4e0_0_64"/>
          <p:cNvSpPr txBox="1"/>
          <p:nvPr>
            <p:ph idx="1" type="body"/>
          </p:nvPr>
        </p:nvSpPr>
        <p:spPr>
          <a:xfrm>
            <a:off x="731173" y="2666084"/>
            <a:ext cx="3201900" cy="349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50" spcFirstLastPara="1" rIns="9145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237"/>
              </a:buClr>
              <a:buSzPts val="1500"/>
              <a:buNone/>
              <a:defRPr sz="15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237"/>
              </a:buClr>
              <a:buSzPts val="1200"/>
              <a:buNone/>
              <a:defRPr sz="12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237"/>
              </a:buClr>
              <a:buSzPts val="1100"/>
              <a:buNone/>
              <a:defRPr sz="11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237"/>
              </a:buClr>
              <a:buSzPts val="1100"/>
              <a:buNone/>
              <a:defRPr sz="11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9pPr>
          </a:lstStyle>
          <a:p/>
        </p:txBody>
      </p:sp>
      <p:pic>
        <p:nvPicPr>
          <p:cNvPr id="58" name="Google Shape;58;g87b3fac4e0_0_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4270" y="6368073"/>
            <a:ext cx="317678" cy="341085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g87b3fac4e0_0_64"/>
          <p:cNvSpPr txBox="1"/>
          <p:nvPr>
            <p:ph idx="2" type="body"/>
          </p:nvPr>
        </p:nvSpPr>
        <p:spPr>
          <a:xfrm>
            <a:off x="5240214" y="815249"/>
            <a:ext cx="6217200" cy="53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50" spcFirstLastPara="1" rIns="9145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237"/>
              </a:buClr>
              <a:buSzPts val="1500"/>
              <a:buNone/>
              <a:defRPr sz="15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237"/>
              </a:buClr>
              <a:buSzPts val="1200"/>
              <a:buNone/>
              <a:defRPr sz="12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237"/>
              </a:buClr>
              <a:buSzPts val="1100"/>
              <a:buNone/>
              <a:defRPr sz="11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237"/>
              </a:buClr>
              <a:buSzPts val="1100"/>
              <a:buNone/>
              <a:defRPr sz="11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9pPr>
          </a:lstStyle>
          <a:p/>
        </p:txBody>
      </p:sp>
      <p:sp>
        <p:nvSpPr>
          <p:cNvPr id="60" name="Google Shape;60;g87b3fac4e0_0_64"/>
          <p:cNvSpPr txBox="1"/>
          <p:nvPr>
            <p:ph idx="11" type="ftr"/>
          </p:nvPr>
        </p:nvSpPr>
        <p:spPr>
          <a:xfrm>
            <a:off x="838200" y="6356350"/>
            <a:ext cx="7315200" cy="36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50" spcFirstLastPara="1" rIns="91450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61" name="Google Shape;61;g87b3fac4e0_0_64"/>
          <p:cNvSpPr txBox="1"/>
          <p:nvPr>
            <p:ph idx="12" type="sldNum"/>
          </p:nvPr>
        </p:nvSpPr>
        <p:spPr>
          <a:xfrm>
            <a:off x="8610599" y="6356350"/>
            <a:ext cx="3370500" cy="36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50" spcFirstLastPara="1" rIns="91450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sz="1200"/>
            </a:lvl1pPr>
            <a:lvl2pPr indent="0" lvl="1" marL="0" rtl="0" algn="r">
              <a:spcBef>
                <a:spcPts val="0"/>
              </a:spcBef>
              <a:buNone/>
              <a:defRPr sz="1200"/>
            </a:lvl2pPr>
            <a:lvl3pPr indent="0" lvl="2" marL="0" rtl="0" algn="r">
              <a:spcBef>
                <a:spcPts val="0"/>
              </a:spcBef>
              <a:buNone/>
              <a:defRPr sz="1200"/>
            </a:lvl3pPr>
            <a:lvl4pPr indent="0" lvl="3" marL="0" rtl="0" algn="r">
              <a:spcBef>
                <a:spcPts val="0"/>
              </a:spcBef>
              <a:buNone/>
              <a:defRPr sz="1200"/>
            </a:lvl4pPr>
            <a:lvl5pPr indent="0" lvl="4" marL="0" rtl="0" algn="r">
              <a:spcBef>
                <a:spcPts val="0"/>
              </a:spcBef>
              <a:buNone/>
              <a:defRPr sz="1200"/>
            </a:lvl5pPr>
            <a:lvl6pPr indent="0" lvl="5" marL="0" rtl="0" algn="r">
              <a:spcBef>
                <a:spcPts val="0"/>
              </a:spcBef>
              <a:buNone/>
              <a:defRPr sz="1200"/>
            </a:lvl6pPr>
            <a:lvl7pPr indent="0" lvl="6" marL="0" rtl="0" algn="r">
              <a:spcBef>
                <a:spcPts val="0"/>
              </a:spcBef>
              <a:buNone/>
              <a:defRPr sz="1200"/>
            </a:lvl7pPr>
            <a:lvl8pPr indent="0" lvl="7" marL="0" rtl="0" algn="r">
              <a:spcBef>
                <a:spcPts val="0"/>
              </a:spcBef>
              <a:buNone/>
              <a:defRPr sz="1200"/>
            </a:lvl8pPr>
            <a:lvl9pPr indent="0" lvl="8" marL="0" rtl="0" algn="r">
              <a:spcBef>
                <a:spcPts val="0"/>
              </a:spcBef>
              <a:buNone/>
              <a:defRPr sz="12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 1">
  <p:cSld name="Section Header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87b3fac4e0_0_666"/>
          <p:cNvSpPr/>
          <p:nvPr>
            <p:ph idx="2" type="pic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76200" lIns="76200" spcFirstLastPara="1" rIns="76200" wrap="square" tIns="76200">
            <a:noAutofit/>
          </a:bodyPr>
          <a:lstStyle>
            <a:lvl1pPr indent="0" lvl="0" marL="0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3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546100" marR="0" rtl="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700" lvl="2" marL="10922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700" lvl="3" marL="16383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21717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7178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2639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" lvl="7" marL="38100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43561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>
  <p:cSld name="Section Header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87b3fac4e0_0_553"/>
          <p:cNvSpPr/>
          <p:nvPr>
            <p:ph idx="2" type="pic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76200" lIns="76200" spcFirstLastPara="1" rIns="76200" wrap="square" tIns="76200">
            <a:noAutofit/>
          </a:bodyPr>
          <a:lstStyle>
            <a:lvl1pPr indent="0" lvl="0" marL="0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3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546100" marR="0" rtl="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700" lvl="2" marL="10922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700" lvl="3" marL="16383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21717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7178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2639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" lvl="7" marL="38100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43561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PGlobal_Horz_White-01_black-01.eps" id="71" name="Google Shape;71;g87b3fac4e0_0_5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90479" y="6194962"/>
            <a:ext cx="2597400" cy="6630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g87b3fac4e0_0_555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6200" lIns="76200" spcFirstLastPara="1" rIns="76200" wrap="square" tIns="762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5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9pPr>
          </a:lstStyle>
          <a:p/>
        </p:txBody>
      </p:sp>
      <p:sp>
        <p:nvSpPr>
          <p:cNvPr id="73" name="Google Shape;73;g87b3fac4e0_0_555"/>
          <p:cNvSpPr txBox="1"/>
          <p:nvPr>
            <p:ph idx="1" type="body"/>
          </p:nvPr>
        </p:nvSpPr>
        <p:spPr>
          <a:xfrm>
            <a:off x="609600" y="1600200"/>
            <a:ext cx="109728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76200" lIns="76200" spcFirstLastPara="1" rIns="76200" wrap="square" tIns="76200">
            <a:noAutofit/>
          </a:bodyPr>
          <a:lstStyle>
            <a:lvl1pPr indent="-431800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7350" lvl="2" marL="13716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b="0" i="0" sz="2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74650" lvl="3" marL="18288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–"/>
              <a:defRPr b="0" i="0" sz="2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74650" lvl="4" marL="22860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»"/>
              <a:defRPr b="0" i="0" sz="2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81000" lvl="5" marL="27432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" name="Google Shape;74;g87b3fac4e0_0_555"/>
          <p:cNvSpPr txBox="1"/>
          <p:nvPr>
            <p:ph idx="11" type="ftr"/>
          </p:nvPr>
        </p:nvSpPr>
        <p:spPr>
          <a:xfrm>
            <a:off x="4165600" y="6356351"/>
            <a:ext cx="3860700" cy="3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76200" lIns="76200" spcFirstLastPara="1" rIns="76200" wrap="square" tIns="762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5461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2700" lvl="2" marL="10922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700" lvl="3" marL="16383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21717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7178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2639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" lvl="7" marL="38100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43561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Google Shape;75;g87b3fac4e0_0_555"/>
          <p:cNvSpPr txBox="1"/>
          <p:nvPr>
            <p:ph idx="12" type="sldNum"/>
          </p:nvPr>
        </p:nvSpPr>
        <p:spPr>
          <a:xfrm>
            <a:off x="8737600" y="6356351"/>
            <a:ext cx="2844600" cy="36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4425" lIns="108825" spcFirstLastPara="1" rIns="108825" wrap="square" tIns="5442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>
  <p:cSld name="Content with Caption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87b3fac4e0_0_561"/>
          <p:cNvSpPr txBox="1"/>
          <p:nvPr>
            <p:ph type="title"/>
          </p:nvPr>
        </p:nvSpPr>
        <p:spPr>
          <a:xfrm>
            <a:off x="609601" y="771962"/>
            <a:ext cx="4805400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76200" lIns="76200" spcFirstLastPara="1" rIns="76200" wrap="square" tIns="762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9pPr>
          </a:lstStyle>
          <a:p/>
        </p:txBody>
      </p:sp>
      <p:sp>
        <p:nvSpPr>
          <p:cNvPr id="78" name="Google Shape;78;g87b3fac4e0_0_561"/>
          <p:cNvSpPr txBox="1"/>
          <p:nvPr>
            <p:ph idx="12" type="sldNum"/>
          </p:nvPr>
        </p:nvSpPr>
        <p:spPr>
          <a:xfrm>
            <a:off x="8737600" y="6356351"/>
            <a:ext cx="2844600" cy="36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4425" lIns="108825" spcFirstLastPara="1" rIns="108825" wrap="square" tIns="5442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9" name="Google Shape;79;g87b3fac4e0_0_561"/>
          <p:cNvSpPr/>
          <p:nvPr>
            <p:ph idx="2" type="pic"/>
          </p:nvPr>
        </p:nvSpPr>
        <p:spPr>
          <a:xfrm>
            <a:off x="6102613" y="0"/>
            <a:ext cx="60894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76200" lIns="76200" spcFirstLastPara="1" rIns="76200" wrap="square" tIns="76200">
            <a:noAutofit/>
          </a:bodyPr>
          <a:lstStyle>
            <a:lvl1pPr indent="0" lvl="0" marL="0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3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546100" marR="0" rtl="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700" lvl="2" marL="10922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700" lvl="3" marL="16383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21717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7178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2639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" lvl="7" marL="38100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43561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" name="Google Shape;80;g87b3fac4e0_0_561"/>
          <p:cNvSpPr txBox="1"/>
          <p:nvPr>
            <p:ph idx="1" type="body"/>
          </p:nvPr>
        </p:nvSpPr>
        <p:spPr>
          <a:xfrm>
            <a:off x="609601" y="1890889"/>
            <a:ext cx="4805400" cy="40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76200" lIns="76200" spcFirstLastPara="1" rIns="76200" wrap="square" tIns="76200">
            <a:noAutofit/>
          </a:bodyPr>
          <a:lstStyle>
            <a:lvl1pPr indent="-431800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683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683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683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683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683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PPGlobal_Horz_White-01_black-01.eps" id="81" name="Google Shape;81;g87b3fac4e0_0_56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90479" y="6194962"/>
            <a:ext cx="2597400" cy="66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>
  <p:cSld name="Two Conten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87b3fac4e0_0_567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6200" lIns="76200" spcFirstLastPara="1" rIns="76200" wrap="square" tIns="762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5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9pPr>
          </a:lstStyle>
          <a:p/>
        </p:txBody>
      </p:sp>
      <p:sp>
        <p:nvSpPr>
          <p:cNvPr id="84" name="Google Shape;84;g87b3fac4e0_0_567"/>
          <p:cNvSpPr txBox="1"/>
          <p:nvPr>
            <p:ph idx="1" type="body"/>
          </p:nvPr>
        </p:nvSpPr>
        <p:spPr>
          <a:xfrm>
            <a:off x="609601" y="1883581"/>
            <a:ext cx="5352000" cy="4255500"/>
          </a:xfrm>
          <a:prstGeom prst="rect">
            <a:avLst/>
          </a:prstGeom>
          <a:noFill/>
          <a:ln>
            <a:noFill/>
          </a:ln>
        </p:spPr>
        <p:txBody>
          <a:bodyPr anchorCtr="0" anchor="t" bIns="76200" lIns="76200" spcFirstLastPara="1" rIns="76200" wrap="square" tIns="76200">
            <a:noAutofit/>
          </a:bodyPr>
          <a:lstStyle>
            <a:lvl1pPr indent="-431800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683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683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683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683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683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" name="Google Shape;85;g87b3fac4e0_0_567"/>
          <p:cNvSpPr txBox="1"/>
          <p:nvPr>
            <p:ph idx="12" type="sldNum"/>
          </p:nvPr>
        </p:nvSpPr>
        <p:spPr>
          <a:xfrm>
            <a:off x="8737600" y="6356351"/>
            <a:ext cx="2844600" cy="36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4425" lIns="108825" spcFirstLastPara="1" rIns="108825" wrap="square" tIns="5442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6" name="Google Shape;86;g87b3fac4e0_0_567"/>
          <p:cNvSpPr txBox="1"/>
          <p:nvPr>
            <p:ph idx="2" type="body"/>
          </p:nvPr>
        </p:nvSpPr>
        <p:spPr>
          <a:xfrm>
            <a:off x="6230487" y="1883581"/>
            <a:ext cx="5352000" cy="4255500"/>
          </a:xfrm>
          <a:prstGeom prst="rect">
            <a:avLst/>
          </a:prstGeom>
          <a:noFill/>
          <a:ln>
            <a:noFill/>
          </a:ln>
        </p:spPr>
        <p:txBody>
          <a:bodyPr anchorCtr="0" anchor="t" bIns="76200" lIns="76200" spcFirstLastPara="1" rIns="76200" wrap="square" tIns="76200">
            <a:noAutofit/>
          </a:bodyPr>
          <a:lstStyle>
            <a:lvl1pPr indent="-431800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683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683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683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683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683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PPGlobal_Horz_White-01_black-01.eps" id="87" name="Google Shape;87;g87b3fac4e0_0_5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90479" y="6194962"/>
            <a:ext cx="2597400" cy="66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ustom Layout">
  <p:cSld name="Custom Layout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87b3fac4e0_0_573"/>
          <p:cNvSpPr/>
          <p:nvPr>
            <p:ph idx="2" type="pic"/>
          </p:nvPr>
        </p:nvSpPr>
        <p:spPr>
          <a:xfrm>
            <a:off x="0" y="-1"/>
            <a:ext cx="12192000" cy="61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76200" lIns="76200" spcFirstLastPara="1" rIns="76200" wrap="square" tIns="76200">
            <a:noAutofit/>
          </a:bodyPr>
          <a:lstStyle>
            <a:lvl1pPr indent="0" lvl="0" marL="0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3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546100" marR="0" rtl="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700" lvl="2" marL="10922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700" lvl="3" marL="16383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21717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7178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2639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" lvl="7" marL="38100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43561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" name="Google Shape;90;g87b3fac4e0_0_573"/>
          <p:cNvSpPr txBox="1"/>
          <p:nvPr>
            <p:ph idx="12" type="sldNum"/>
          </p:nvPr>
        </p:nvSpPr>
        <p:spPr>
          <a:xfrm>
            <a:off x="8737600" y="6356351"/>
            <a:ext cx="2844600" cy="36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4425" lIns="108825" spcFirstLastPara="1" rIns="108825" wrap="square" tIns="5442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PPGlobal_Horz_White-01_black-01.eps" id="91" name="Google Shape;91;g87b3fac4e0_0_57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20876" y="6057365"/>
            <a:ext cx="3136500" cy="80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87b3fac4e0_0_577"/>
          <p:cNvSpPr txBox="1"/>
          <p:nvPr>
            <p:ph type="ctrTitle"/>
          </p:nvPr>
        </p:nvSpPr>
        <p:spPr>
          <a:xfrm>
            <a:off x="914400" y="2130426"/>
            <a:ext cx="103632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6200" lIns="76200" spcFirstLastPara="1" rIns="76200" wrap="square" tIns="762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b="1" i="0" sz="50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9pPr>
          </a:lstStyle>
          <a:p/>
        </p:txBody>
      </p:sp>
      <p:sp>
        <p:nvSpPr>
          <p:cNvPr id="94" name="Google Shape;94;g87b3fac4e0_0_577"/>
          <p:cNvSpPr txBox="1"/>
          <p:nvPr>
            <p:ph idx="1" type="subTitle"/>
          </p:nvPr>
        </p:nvSpPr>
        <p:spPr>
          <a:xfrm>
            <a:off x="9144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76200" lIns="76200" spcFirstLastPara="1" rIns="76200" wrap="square" tIns="76200">
            <a:noAutofit/>
          </a:bodyPr>
          <a:lstStyle>
            <a:lvl1pPr indent="0" lvl="0" marL="0" marR="0" rtl="0" algn="l"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3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546100" marR="0" rtl="0" algn="ctr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700" lvl="2" marL="1092200" marR="0" rtl="0" algn="ctr"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500"/>
              <a:buFont typeface="Arial"/>
              <a:buNone/>
              <a:defRPr b="0" i="0" sz="25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700" lvl="3" marL="1638300" marR="0" rtl="0" algn="ctr"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300"/>
              <a:buFont typeface="Arial"/>
              <a:buNone/>
              <a:defRPr b="0" i="0" sz="2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2171700" marR="0" rtl="0" algn="ctr"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300"/>
              <a:buFont typeface="Arial"/>
              <a:buNone/>
              <a:defRPr b="0" i="0" sz="2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717800" marR="0" rtl="0" algn="ctr"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263900" marR="0" rtl="0" algn="ctr"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" lvl="7" marL="3810000" marR="0" rtl="0" algn="ctr"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4356100" marR="0" rtl="0" algn="ctr"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" name="Google Shape;95;g87b3fac4e0_0_577"/>
          <p:cNvSpPr txBox="1"/>
          <p:nvPr>
            <p:ph idx="12" type="sldNum"/>
          </p:nvPr>
        </p:nvSpPr>
        <p:spPr>
          <a:xfrm>
            <a:off x="8737600" y="6356351"/>
            <a:ext cx="2844600" cy="36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4425" lIns="108825" spcFirstLastPara="1" rIns="108825" wrap="square" tIns="5442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PPGlobal_Horz_White-01_black-01.eps" id="96" name="Google Shape;96;g87b3fac4e0_0_57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20876" y="6057365"/>
            <a:ext cx="3136500" cy="80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87b3fac4e0_0_582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6200" lIns="76200" spcFirstLastPara="1" rIns="76200" wrap="square" tIns="762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5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9pPr>
          </a:lstStyle>
          <a:p/>
        </p:txBody>
      </p:sp>
      <p:sp>
        <p:nvSpPr>
          <p:cNvPr id="99" name="Google Shape;99;g87b3fac4e0_0_582"/>
          <p:cNvSpPr txBox="1"/>
          <p:nvPr>
            <p:ph idx="1" type="body"/>
          </p:nvPr>
        </p:nvSpPr>
        <p:spPr>
          <a:xfrm>
            <a:off x="609600" y="1535113"/>
            <a:ext cx="53871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76200" lIns="76200" spcFirstLastPara="1" rIns="76200" wrap="square" tIns="76200">
            <a:noAutofit/>
          </a:bodyPr>
          <a:lstStyle>
            <a:lvl1pPr indent="-228600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b="1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  <a:defRPr b="1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  <a:defRPr b="1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" name="Google Shape;100;g87b3fac4e0_0_582"/>
          <p:cNvSpPr txBox="1"/>
          <p:nvPr>
            <p:ph idx="2" type="body"/>
          </p:nvPr>
        </p:nvSpPr>
        <p:spPr>
          <a:xfrm>
            <a:off x="609600" y="2174875"/>
            <a:ext cx="53871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76200" lIns="76200" spcFirstLastPara="1" rIns="76200" wrap="square" tIns="76200">
            <a:noAutofit/>
          </a:bodyPr>
          <a:lstStyle>
            <a:lvl1pPr indent="-406400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683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925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–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925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»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" name="Google Shape;101;g87b3fac4e0_0_582"/>
          <p:cNvSpPr txBox="1"/>
          <p:nvPr>
            <p:ph idx="3" type="body"/>
          </p:nvPr>
        </p:nvSpPr>
        <p:spPr>
          <a:xfrm>
            <a:off x="6193367" y="1535113"/>
            <a:ext cx="53889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76200" lIns="76200" spcFirstLastPara="1" rIns="76200" wrap="square" tIns="76200">
            <a:noAutofit/>
          </a:bodyPr>
          <a:lstStyle>
            <a:lvl1pPr indent="-228600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b="1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  <a:defRPr b="1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  <a:defRPr b="1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" name="Google Shape;102;g87b3fac4e0_0_582"/>
          <p:cNvSpPr txBox="1"/>
          <p:nvPr>
            <p:ph idx="4" type="body"/>
          </p:nvPr>
        </p:nvSpPr>
        <p:spPr>
          <a:xfrm>
            <a:off x="6193367" y="2174875"/>
            <a:ext cx="53889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76200" lIns="76200" spcFirstLastPara="1" rIns="76200" wrap="square" tIns="76200">
            <a:noAutofit/>
          </a:bodyPr>
          <a:lstStyle>
            <a:lvl1pPr indent="-406400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683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925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–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925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»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" name="Google Shape;103;g87b3fac4e0_0_582"/>
          <p:cNvSpPr txBox="1"/>
          <p:nvPr>
            <p:ph idx="12" type="sldNum"/>
          </p:nvPr>
        </p:nvSpPr>
        <p:spPr>
          <a:xfrm>
            <a:off x="8737600" y="6356351"/>
            <a:ext cx="2844600" cy="36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4425" lIns="108825" spcFirstLastPara="1" rIns="108825" wrap="square" tIns="5442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PPGlobal_Horz_White-01_black-01.eps" id="104" name="Google Shape;104;g87b3fac4e0_0_5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90479" y="6194962"/>
            <a:ext cx="2597400" cy="66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6"/>
          <p:cNvSpPr txBox="1"/>
          <p:nvPr>
            <p:ph type="title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E40C3A"/>
              </a:buClr>
              <a:buSzPts val="2800"/>
              <a:buFont typeface="Century Gothic"/>
              <a:buNone/>
              <a:defRPr b="1" sz="2800" cap="none">
                <a:solidFill>
                  <a:srgbClr val="E40C3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6"/>
          <p:cNvSpPr txBox="1"/>
          <p:nvPr>
            <p:ph idx="1" type="body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pic>
        <p:nvPicPr>
          <p:cNvPr id="18" name="Google Shape;18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715724" y="6076135"/>
            <a:ext cx="1221119" cy="637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87b3fac4e0_0_590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6200" lIns="76200" spcFirstLastPara="1" rIns="76200" wrap="square" tIns="762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5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9pPr>
          </a:lstStyle>
          <a:p/>
        </p:txBody>
      </p:sp>
      <p:sp>
        <p:nvSpPr>
          <p:cNvPr id="107" name="Google Shape;107;g87b3fac4e0_0_590"/>
          <p:cNvSpPr txBox="1"/>
          <p:nvPr>
            <p:ph idx="12" type="sldNum"/>
          </p:nvPr>
        </p:nvSpPr>
        <p:spPr>
          <a:xfrm>
            <a:off x="8737600" y="6356351"/>
            <a:ext cx="2844600" cy="36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4425" lIns="108825" spcFirstLastPara="1" rIns="108825" wrap="square" tIns="5442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PPGlobal_Horz_White-01_black-01.eps" id="108" name="Google Shape;108;g87b3fac4e0_0_5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90479" y="6194962"/>
            <a:ext cx="2597400" cy="66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_Picture with Caption">
  <p:cSld name="2_Picture with Caption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87b3fac4e0_0_594"/>
          <p:cNvSpPr/>
          <p:nvPr/>
        </p:nvSpPr>
        <p:spPr>
          <a:xfrm>
            <a:off x="0" y="0"/>
            <a:ext cx="46713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50" spcFirstLastPara="1" rIns="9145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g87b3fac4e0_0_594"/>
          <p:cNvSpPr txBox="1"/>
          <p:nvPr>
            <p:ph type="title"/>
          </p:nvPr>
        </p:nvSpPr>
        <p:spPr>
          <a:xfrm>
            <a:off x="731173" y="815249"/>
            <a:ext cx="3201900" cy="138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50" spcFirstLastPara="1" rIns="9145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venir"/>
              <a:buNone/>
              <a:defRPr sz="3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12" name="Google Shape;112;g87b3fac4e0_0_594"/>
          <p:cNvSpPr txBox="1"/>
          <p:nvPr>
            <p:ph idx="1" type="body"/>
          </p:nvPr>
        </p:nvSpPr>
        <p:spPr>
          <a:xfrm>
            <a:off x="731173" y="2666084"/>
            <a:ext cx="3201900" cy="349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50" spcFirstLastPara="1" rIns="9145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237"/>
              </a:buClr>
              <a:buSzPts val="1500"/>
              <a:buNone/>
              <a:defRPr sz="15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237"/>
              </a:buClr>
              <a:buSzPts val="1200"/>
              <a:buNone/>
              <a:defRPr sz="12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237"/>
              </a:buClr>
              <a:buSzPts val="1100"/>
              <a:buNone/>
              <a:defRPr sz="11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237"/>
              </a:buClr>
              <a:buSzPts val="1100"/>
              <a:buNone/>
              <a:defRPr sz="11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9pPr>
          </a:lstStyle>
          <a:p/>
        </p:txBody>
      </p:sp>
      <p:pic>
        <p:nvPicPr>
          <p:cNvPr id="113" name="Google Shape;113;g87b3fac4e0_0_59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4270" y="6368073"/>
            <a:ext cx="317678" cy="341085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g87b3fac4e0_0_594"/>
          <p:cNvSpPr txBox="1"/>
          <p:nvPr>
            <p:ph idx="2" type="body"/>
          </p:nvPr>
        </p:nvSpPr>
        <p:spPr>
          <a:xfrm>
            <a:off x="5240214" y="815249"/>
            <a:ext cx="6217200" cy="53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50" spcFirstLastPara="1" rIns="9145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237"/>
              </a:buClr>
              <a:buSzPts val="1500"/>
              <a:buNone/>
              <a:defRPr sz="15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237"/>
              </a:buClr>
              <a:buSzPts val="1200"/>
              <a:buNone/>
              <a:defRPr sz="12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237"/>
              </a:buClr>
              <a:buSzPts val="1100"/>
              <a:buNone/>
              <a:defRPr sz="11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237"/>
              </a:buClr>
              <a:buSzPts val="1100"/>
              <a:buNone/>
              <a:defRPr sz="11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9pPr>
          </a:lstStyle>
          <a:p/>
        </p:txBody>
      </p:sp>
      <p:sp>
        <p:nvSpPr>
          <p:cNvPr id="115" name="Google Shape;115;g87b3fac4e0_0_594"/>
          <p:cNvSpPr txBox="1"/>
          <p:nvPr>
            <p:ph idx="11" type="ftr"/>
          </p:nvPr>
        </p:nvSpPr>
        <p:spPr>
          <a:xfrm>
            <a:off x="838200" y="6356350"/>
            <a:ext cx="7315200" cy="36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50" spcFirstLastPara="1" rIns="91450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16" name="Google Shape;116;g87b3fac4e0_0_594"/>
          <p:cNvSpPr txBox="1"/>
          <p:nvPr>
            <p:ph idx="12" type="sldNum"/>
          </p:nvPr>
        </p:nvSpPr>
        <p:spPr>
          <a:xfrm>
            <a:off x="8610599" y="6356350"/>
            <a:ext cx="3370500" cy="36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50" spcFirstLastPara="1" rIns="91450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 1">
  <p:cSld name="Title Slide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87b3fac4e0_0_602"/>
          <p:cNvSpPr txBox="1"/>
          <p:nvPr>
            <p:ph type="title"/>
          </p:nvPr>
        </p:nvSpPr>
        <p:spPr>
          <a:xfrm>
            <a:off x="609600" y="421129"/>
            <a:ext cx="10972800" cy="146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6200" lIns="76200" spcFirstLastPara="1" rIns="76200" wrap="square" tIns="762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>
                <a:solidFill>
                  <a:srgbClr val="0076C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" name="Google Shape;119;g87b3fac4e0_0_602"/>
          <p:cNvSpPr txBox="1"/>
          <p:nvPr>
            <p:ph idx="1" type="body"/>
          </p:nvPr>
        </p:nvSpPr>
        <p:spPr>
          <a:xfrm>
            <a:off x="609600" y="2011972"/>
            <a:ext cx="10972800" cy="3816600"/>
          </a:xfrm>
          <a:prstGeom prst="rect">
            <a:avLst/>
          </a:prstGeom>
          <a:noFill/>
          <a:ln>
            <a:noFill/>
          </a:ln>
        </p:spPr>
        <p:txBody>
          <a:bodyPr anchorCtr="0" anchor="t" bIns="76200" lIns="76200" spcFirstLastPara="1" rIns="76200" wrap="square" tIns="76200">
            <a:noAutofit/>
          </a:bodyPr>
          <a:lstStyle>
            <a:lvl1pPr indent="-431800" lvl="0" marL="457200" rtl="0">
              <a:spcBef>
                <a:spcPts val="600"/>
              </a:spcBef>
              <a:spcAft>
                <a:spcPts val="0"/>
              </a:spcAft>
              <a:buSzPts val="3200"/>
              <a:buChar char="•"/>
              <a:defRPr b="0" i="0" sz="29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406400" lvl="1" marL="914400" rtl="0"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Arial"/>
              <a:buChar char="•"/>
              <a:defRPr b="0" i="0" sz="2900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87350" lvl="2" marL="1371600" rtl="0">
              <a:spcBef>
                <a:spcPts val="500"/>
              </a:spcBef>
              <a:spcAft>
                <a:spcPts val="0"/>
              </a:spcAft>
              <a:buSzPts val="2500"/>
              <a:buChar char="•"/>
              <a:defRPr sz="2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74650" lvl="3" marL="1828800" rtl="0">
              <a:spcBef>
                <a:spcPts val="500"/>
              </a:spcBef>
              <a:spcAft>
                <a:spcPts val="0"/>
              </a:spcAft>
              <a:buSzPts val="2300"/>
              <a:buChar char="–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74650" lvl="4" marL="2286000" rtl="0">
              <a:spcBef>
                <a:spcPts val="500"/>
              </a:spcBef>
              <a:spcAft>
                <a:spcPts val="0"/>
              </a:spcAft>
              <a:buSzPts val="2300"/>
              <a:buChar char="»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rtl="0">
              <a:spcBef>
                <a:spcPts val="500"/>
              </a:spcBef>
              <a:spcAft>
                <a:spcPts val="0"/>
              </a:spcAft>
              <a:buSzPts val="2400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rtl="0">
              <a:spcBef>
                <a:spcPts val="500"/>
              </a:spcBef>
              <a:spcAft>
                <a:spcPts val="0"/>
              </a:spcAft>
              <a:buSzPts val="2400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rtl="0">
              <a:spcBef>
                <a:spcPts val="500"/>
              </a:spcBef>
              <a:spcAft>
                <a:spcPts val="0"/>
              </a:spcAft>
              <a:buSzPts val="2400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rtl="0">
              <a:spcBef>
                <a:spcPts val="500"/>
              </a:spcBef>
              <a:spcAft>
                <a:spcPts val="0"/>
              </a:spcAft>
              <a:buSzPts val="2400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7"/>
          <p:cNvSpPr txBox="1"/>
          <p:nvPr>
            <p:ph type="title"/>
          </p:nvPr>
        </p:nvSpPr>
        <p:spPr>
          <a:xfrm>
            <a:off x="609600" y="18864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E40C3A"/>
              </a:buClr>
              <a:buSzPts val="2000"/>
              <a:buFont typeface="Century Gothic"/>
              <a:buNone/>
              <a:defRPr>
                <a:solidFill>
                  <a:srgbClr val="E40C3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7"/>
          <p:cNvSpPr txBox="1"/>
          <p:nvPr>
            <p:ph idx="1" type="body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rgbClr val="E40C3A"/>
              </a:buClr>
              <a:buSzPts val="1800"/>
              <a:buNone/>
              <a:defRPr b="1" sz="18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2" name="Google Shape;22;p7"/>
          <p:cNvSpPr txBox="1"/>
          <p:nvPr>
            <p:ph idx="2" type="body"/>
          </p:nvPr>
        </p:nvSpPr>
        <p:spPr>
          <a:xfrm>
            <a:off x="609600" y="2174875"/>
            <a:ext cx="5386917" cy="34679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rgbClr val="292929"/>
              </a:buClr>
              <a:buSzPts val="2400"/>
              <a:buChar char="•"/>
              <a:defRPr sz="2400">
                <a:solidFill>
                  <a:srgbClr val="292929"/>
                </a:solidFill>
              </a:defRPr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23" name="Google Shape;23;p7"/>
          <p:cNvSpPr txBox="1"/>
          <p:nvPr>
            <p:ph idx="3" type="body"/>
          </p:nvPr>
        </p:nvSpPr>
        <p:spPr>
          <a:xfrm>
            <a:off x="6193369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rgbClr val="E40C3A"/>
              </a:buClr>
              <a:buSzPts val="1800"/>
              <a:buNone/>
              <a:defRPr b="1" sz="18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4" name="Google Shape;24;p7"/>
          <p:cNvSpPr txBox="1"/>
          <p:nvPr>
            <p:ph idx="4" type="body"/>
          </p:nvPr>
        </p:nvSpPr>
        <p:spPr>
          <a:xfrm>
            <a:off x="6193369" y="2174875"/>
            <a:ext cx="5389033" cy="34679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rgbClr val="292929"/>
              </a:buClr>
              <a:buSzPts val="2400"/>
              <a:buChar char="•"/>
              <a:defRPr sz="2400">
                <a:solidFill>
                  <a:srgbClr val="292929"/>
                </a:solidFill>
              </a:defRPr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pic>
        <p:nvPicPr>
          <p:cNvPr id="25" name="Google Shape;25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715724" y="6076135"/>
            <a:ext cx="1221119" cy="637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8"/>
          <p:cNvSpPr txBox="1"/>
          <p:nvPr>
            <p:ph type="title"/>
          </p:nvPr>
        </p:nvSpPr>
        <p:spPr>
          <a:xfrm>
            <a:off x="609600" y="18864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E40C3A"/>
              </a:buClr>
              <a:buSzPts val="2000"/>
              <a:buFont typeface="Century Gothic"/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8"/>
          <p:cNvSpPr txBox="1"/>
          <p:nvPr>
            <p:ph idx="1" type="body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spcBef>
                <a:spcPts val="400"/>
              </a:spcBef>
              <a:spcAft>
                <a:spcPts val="0"/>
              </a:spcAft>
              <a:buClr>
                <a:srgbClr val="292929"/>
              </a:buClr>
              <a:buSzPts val="2000"/>
              <a:buChar char="•"/>
              <a:defRPr sz="2000">
                <a:solidFill>
                  <a:srgbClr val="29292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rgbClr val="292929"/>
              </a:buClr>
              <a:buSzPts val="2000"/>
              <a:buChar char="–"/>
              <a:defRPr sz="2000">
                <a:solidFill>
                  <a:srgbClr val="29292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rgbClr val="292929"/>
              </a:buClr>
              <a:buSzPts val="2000"/>
              <a:buChar char="•"/>
              <a:defRPr sz="2000">
                <a:solidFill>
                  <a:srgbClr val="29292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rgbClr val="292929"/>
              </a:buClr>
              <a:buSzPts val="2000"/>
              <a:buChar char="–"/>
              <a:defRPr sz="2000">
                <a:solidFill>
                  <a:srgbClr val="29292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rgbClr val="292929"/>
              </a:buClr>
              <a:buSzPts val="2000"/>
              <a:buChar char="»"/>
              <a:defRPr sz="2000">
                <a:solidFill>
                  <a:srgbClr val="29292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/>
          <p:nvPr>
            <p:ph type="title"/>
          </p:nvPr>
        </p:nvSpPr>
        <p:spPr>
          <a:xfrm>
            <a:off x="609600" y="18864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E40C3A"/>
              </a:buClr>
              <a:buSzPts val="2000"/>
              <a:buFont typeface="Century Gothic"/>
              <a:buNone/>
              <a:defRPr>
                <a:solidFill>
                  <a:srgbClr val="E40C3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9"/>
          <p:cNvSpPr txBox="1"/>
          <p:nvPr>
            <p:ph idx="1" type="body"/>
          </p:nvPr>
        </p:nvSpPr>
        <p:spPr>
          <a:xfrm>
            <a:off x="609600" y="1600203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rgbClr val="292929"/>
              </a:buClr>
              <a:buSzPts val="1800"/>
              <a:buChar char="•"/>
              <a:defRPr sz="1800">
                <a:solidFill>
                  <a:srgbClr val="292929"/>
                </a:solidFill>
              </a:defRPr>
            </a:lvl1pPr>
            <a:lvl2pPr indent="-330200" lvl="1" marL="914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2pPr>
            <a:lvl3pPr indent="-3302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2" name="Google Shape;32;p9"/>
          <p:cNvSpPr txBox="1"/>
          <p:nvPr>
            <p:ph idx="2" type="body"/>
          </p:nvPr>
        </p:nvSpPr>
        <p:spPr>
          <a:xfrm>
            <a:off x="6197600" y="1600203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rgbClr val="292929"/>
              </a:buClr>
              <a:buSzPts val="1800"/>
              <a:buChar char="•"/>
              <a:defRPr sz="1800">
                <a:solidFill>
                  <a:srgbClr val="292929"/>
                </a:solidFill>
              </a:defRPr>
            </a:lvl1pPr>
            <a:lvl2pPr indent="-330200" lvl="1" marL="914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2pPr>
            <a:lvl3pPr indent="-3302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pic>
        <p:nvPicPr>
          <p:cNvPr id="33" name="Google Shape;33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715724" y="6076135"/>
            <a:ext cx="1221119" cy="637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 txBox="1"/>
          <p:nvPr>
            <p:ph type="title"/>
          </p:nvPr>
        </p:nvSpPr>
        <p:spPr>
          <a:xfrm>
            <a:off x="966441" y="188640"/>
            <a:ext cx="1061596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E40C3A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36" name="Google Shape;36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715724" y="6076135"/>
            <a:ext cx="1221119" cy="637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>
  <p:cSld name="Content with Ca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1"/>
          <p:cNvSpPr txBox="1"/>
          <p:nvPr>
            <p:ph idx="1" type="body"/>
          </p:nvPr>
        </p:nvSpPr>
        <p:spPr>
          <a:xfrm>
            <a:off x="4766733" y="273051"/>
            <a:ext cx="6815667" cy="53881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rgbClr val="E40C3A"/>
              </a:buClr>
              <a:buSzPts val="2800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39" name="Google Shape;39;p11"/>
          <p:cNvSpPr txBox="1"/>
          <p:nvPr>
            <p:ph idx="2" type="body"/>
          </p:nvPr>
        </p:nvSpPr>
        <p:spPr>
          <a:xfrm>
            <a:off x="609602" y="1435101"/>
            <a:ext cx="4011084" cy="42261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rgbClr val="E40C3A"/>
              </a:buClr>
              <a:buSzPts val="1400"/>
              <a:buNone/>
              <a:defRPr b="1" sz="14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pic>
        <p:nvPicPr>
          <p:cNvPr id="40" name="Google Shape;40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715724" y="6076135"/>
            <a:ext cx="1221119" cy="637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2"/>
          <p:cNvSpPr txBox="1"/>
          <p:nvPr>
            <p:ph type="title"/>
          </p:nvPr>
        </p:nvSpPr>
        <p:spPr>
          <a:xfrm>
            <a:off x="2389717" y="4352329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E40C3A"/>
              </a:buClr>
              <a:buSzPts val="2000"/>
              <a:buFont typeface="Century Gothic"/>
              <a:buNone/>
              <a:defRPr b="1" sz="20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2"/>
          <p:cNvSpPr/>
          <p:nvPr>
            <p:ph idx="2" type="pic"/>
          </p:nvPr>
        </p:nvSpPr>
        <p:spPr>
          <a:xfrm>
            <a:off x="2389717" y="612775"/>
            <a:ext cx="7315200" cy="3739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rgbClr val="E40C3A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E40C3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Google Shape;44;p12"/>
          <p:cNvSpPr txBox="1"/>
          <p:nvPr>
            <p:ph idx="1" type="body"/>
          </p:nvPr>
        </p:nvSpPr>
        <p:spPr>
          <a:xfrm>
            <a:off x="2389717" y="4919067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rgbClr val="777777"/>
              </a:buClr>
              <a:buSzPts val="1400"/>
              <a:buNone/>
              <a:defRPr sz="1400">
                <a:solidFill>
                  <a:srgbClr val="777777"/>
                </a:solidFill>
              </a:defRPr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pic>
        <p:nvPicPr>
          <p:cNvPr id="45" name="Google Shape;45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715724" y="6076135"/>
            <a:ext cx="1221119" cy="637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3"/>
          <p:cNvSpPr txBox="1"/>
          <p:nvPr>
            <p:ph type="title"/>
          </p:nvPr>
        </p:nvSpPr>
        <p:spPr>
          <a:xfrm>
            <a:off x="609600" y="18864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E40C3A"/>
              </a:buClr>
              <a:buSzPts val="2000"/>
              <a:buFont typeface="Century Gothic"/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3"/>
          <p:cNvSpPr txBox="1"/>
          <p:nvPr>
            <p:ph idx="1" type="body"/>
          </p:nvPr>
        </p:nvSpPr>
        <p:spPr>
          <a:xfrm rot="5400000">
            <a:off x="3833019" y="-1623215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rgbClr val="E40C3A"/>
              </a:buClr>
              <a:buSzPts val="1800"/>
              <a:buChar char="•"/>
              <a:defRPr>
                <a:solidFill>
                  <a:srgbClr val="E40C3A"/>
                </a:solidFill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49" name="Google Shape;49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715724" y="6076135"/>
            <a:ext cx="1221119" cy="637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"/>
          <p:cNvSpPr txBox="1"/>
          <p:nvPr>
            <p:ph type="title"/>
          </p:nvPr>
        </p:nvSpPr>
        <p:spPr>
          <a:xfrm>
            <a:off x="609600" y="18864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E40C3A"/>
              </a:buClr>
              <a:buSzPts val="2000"/>
              <a:buFont typeface="Montserrat"/>
              <a:buNone/>
              <a:defRPr b="1" i="0" sz="2000" u="none" cap="none" strike="noStrike">
                <a:solidFill>
                  <a:srgbClr val="E40C3A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4"/>
          <p:cNvSpPr txBox="1"/>
          <p:nvPr>
            <p:ph idx="1" type="body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rgbClr val="E40C3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E40C3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30200" lvl="1" marL="914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87b3fac4e0_0_549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6200" lIns="76200" spcFirstLastPara="1" rIns="76200" wrap="square" tIns="762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5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9pPr>
          </a:lstStyle>
          <a:p/>
        </p:txBody>
      </p:sp>
      <p:sp>
        <p:nvSpPr>
          <p:cNvPr id="66" name="Google Shape;66;g87b3fac4e0_0_549"/>
          <p:cNvSpPr txBox="1"/>
          <p:nvPr>
            <p:ph idx="1" type="body"/>
          </p:nvPr>
        </p:nvSpPr>
        <p:spPr>
          <a:xfrm>
            <a:off x="609600" y="1600200"/>
            <a:ext cx="109728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76200" lIns="76200" spcFirstLastPara="1" rIns="76200" wrap="square" tIns="76200">
            <a:noAutofit/>
          </a:bodyPr>
          <a:lstStyle>
            <a:lvl1pPr indent="-431800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7350" lvl="2" marL="13716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b="0" i="0" sz="2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74650" lvl="3" marL="18288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–"/>
              <a:defRPr b="0" i="0" sz="2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74650" lvl="4" marL="22860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»"/>
              <a:defRPr b="0" i="0" sz="2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81000" lvl="5" marL="27432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Google Shape;67;g87b3fac4e0_0_549"/>
          <p:cNvSpPr txBox="1"/>
          <p:nvPr>
            <p:ph idx="12" type="sldNum"/>
          </p:nvPr>
        </p:nvSpPr>
        <p:spPr>
          <a:xfrm>
            <a:off x="8737600" y="6356351"/>
            <a:ext cx="2844600" cy="36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4425" lIns="108825" spcFirstLastPara="1" rIns="108825" wrap="square" tIns="5442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Relationship Id="rId4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"/>
          <p:cNvSpPr txBox="1"/>
          <p:nvPr/>
        </p:nvSpPr>
        <p:spPr>
          <a:xfrm>
            <a:off x="5240202" y="2468798"/>
            <a:ext cx="3396343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</a:pPr>
            <a:r>
              <a:rPr b="1" lang="en-US" sz="2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Bringing the Gag Rule Home to the U.S.</a:t>
            </a:r>
            <a:endParaRPr b="1" i="0" sz="22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</a:pPr>
            <a:r>
              <a:rPr b="1" lang="en-US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Jacqueline Ayers</a:t>
            </a:r>
            <a:endParaRPr b="1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80a460e205_0_6"/>
          <p:cNvSpPr txBox="1"/>
          <p:nvPr>
            <p:ph type="title"/>
          </p:nvPr>
        </p:nvSpPr>
        <p:spPr>
          <a:xfrm>
            <a:off x="609600" y="188640"/>
            <a:ext cx="109728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</a:rPr>
              <a:t>Conflict of Interest Disclosure </a:t>
            </a:r>
            <a:endParaRPr sz="3600">
              <a:solidFill>
                <a:srgbClr val="000000"/>
              </a:solidFill>
            </a:endParaRPr>
          </a:p>
        </p:txBody>
      </p:sp>
      <p:sp>
        <p:nvSpPr>
          <p:cNvPr id="131" name="Google Shape;131;g80a460e205_0_6"/>
          <p:cNvSpPr txBox="1"/>
          <p:nvPr>
            <p:ph idx="2" type="body"/>
          </p:nvPr>
        </p:nvSpPr>
        <p:spPr>
          <a:xfrm>
            <a:off x="609600" y="1331650"/>
            <a:ext cx="10262400" cy="381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The speaker does not have any conflicts of interest to disclose. 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2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"/>
          <p:cNvSpPr/>
          <p:nvPr/>
        </p:nvSpPr>
        <p:spPr>
          <a:xfrm>
            <a:off x="0" y="0"/>
            <a:ext cx="4898400" cy="68580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7" name="Google Shape;137;p2"/>
          <p:cNvPicPr preferRelativeResize="0"/>
          <p:nvPr/>
        </p:nvPicPr>
        <p:blipFill rotWithShape="1">
          <a:blip r:embed="rId3">
            <a:alphaModFix/>
          </a:blip>
          <a:srcRect b="4421" l="0" r="65071" t="6610"/>
          <a:stretch/>
        </p:blipFill>
        <p:spPr>
          <a:xfrm>
            <a:off x="6911425" y="682400"/>
            <a:ext cx="3834326" cy="5493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"/>
          <p:cNvPicPr preferRelativeResize="0"/>
          <p:nvPr/>
        </p:nvPicPr>
        <p:blipFill rotWithShape="1">
          <a:blip r:embed="rId4">
            <a:alphaModFix/>
          </a:blip>
          <a:srcRect b="9832" l="5657" r="6907" t="9241"/>
          <a:stretch/>
        </p:blipFill>
        <p:spPr>
          <a:xfrm>
            <a:off x="539700" y="3535908"/>
            <a:ext cx="5415433" cy="263559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8040000" dist="161925">
              <a:srgbClr val="000000">
                <a:alpha val="50000"/>
              </a:srgbClr>
            </a:outerShdw>
          </a:effectLst>
        </p:spPr>
      </p:pic>
      <p:sp>
        <p:nvSpPr>
          <p:cNvPr id="139" name="Google Shape;139;p2"/>
          <p:cNvSpPr txBox="1"/>
          <p:nvPr/>
        </p:nvSpPr>
        <p:spPr>
          <a:xfrm>
            <a:off x="152400" y="152400"/>
            <a:ext cx="44877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Title X “Gag” Rule? </a:t>
            </a:r>
            <a:endParaRPr b="1" sz="55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"/>
          <p:cNvSpPr txBox="1"/>
          <p:nvPr>
            <p:ph type="title"/>
          </p:nvPr>
        </p:nvSpPr>
        <p:spPr>
          <a:xfrm>
            <a:off x="609600" y="18864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E40C3A"/>
              </a:buClr>
              <a:buSzPts val="2000"/>
              <a:buFont typeface="Century Gothic"/>
              <a:buNone/>
            </a:pPr>
            <a:r>
              <a:rPr lang="en-US" sz="3000">
                <a:solidFill>
                  <a:srgbClr val="000000"/>
                </a:solidFill>
              </a:rPr>
              <a:t>Title X Gag Rule</a:t>
            </a:r>
            <a:endParaRPr sz="3000">
              <a:solidFill>
                <a:srgbClr val="000000"/>
              </a:solidFill>
            </a:endParaRPr>
          </a:p>
        </p:txBody>
      </p:sp>
      <p:sp>
        <p:nvSpPr>
          <p:cNvPr id="145" name="Google Shape;145;p3"/>
          <p:cNvSpPr txBox="1"/>
          <p:nvPr>
            <p:ph idx="4" type="body"/>
          </p:nvPr>
        </p:nvSpPr>
        <p:spPr>
          <a:xfrm>
            <a:off x="609606" y="1331650"/>
            <a:ext cx="10672500" cy="46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445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AutoNum type="arabicPeriod"/>
            </a:pPr>
            <a:r>
              <a:rPr lang="en-US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Makes it </a:t>
            </a:r>
            <a:r>
              <a:rPr b="1" lang="en-US">
                <a:solidFill>
                  <a:srgbClr val="CC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impossible for patients to get preventive care</a:t>
            </a:r>
            <a:r>
              <a:rPr lang="en-US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at Planned Parenthood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139700" lvl="0" marL="3048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700"/>
              <a:buFont typeface="Arial"/>
              <a:buNone/>
            </a:pPr>
            <a:r>
              <a:t/>
            </a:r>
            <a:endParaRPr>
              <a:solidFill>
                <a:srgbClr val="2222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4445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AutoNum type="arabicPeriod"/>
            </a:pPr>
            <a:r>
              <a:rPr lang="en-US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Providers are </a:t>
            </a:r>
            <a:r>
              <a:rPr b="1" lang="en-US">
                <a:solidFill>
                  <a:srgbClr val="CC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prevented from referring patients for abortion</a:t>
            </a:r>
            <a:endParaRPr b="1">
              <a:solidFill>
                <a:srgbClr val="CC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139700" lvl="0" marL="3048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700"/>
              <a:buFont typeface="Arial"/>
              <a:buNone/>
            </a:pPr>
            <a:r>
              <a:t/>
            </a:r>
            <a:endParaRPr>
              <a:solidFill>
                <a:srgbClr val="2222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4445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AutoNum type="arabicPeriod"/>
            </a:pPr>
            <a:r>
              <a:rPr b="1" lang="en-US">
                <a:solidFill>
                  <a:srgbClr val="CC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Removes guarantee</a:t>
            </a:r>
            <a:r>
              <a:rPr lang="en-US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that patients receive full and accurate information from their providers</a:t>
            </a:r>
            <a:endParaRPr>
              <a:solidFill>
                <a:srgbClr val="2222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139700" lvl="0" marL="3048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700"/>
              <a:buFont typeface="Arial"/>
              <a:buNone/>
            </a:pPr>
            <a:r>
              <a:t/>
            </a:r>
            <a:endParaRPr>
              <a:solidFill>
                <a:srgbClr val="2222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4445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AutoNum type="arabicPeriod"/>
            </a:pPr>
            <a:r>
              <a:rPr b="1" lang="en-US">
                <a:solidFill>
                  <a:srgbClr val="CC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Removes requirement that contraception be medically approved</a:t>
            </a:r>
            <a:r>
              <a:rPr b="1" lang="en-US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US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 that providers ensure access to full range of birth control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190500" lvl="0" marL="342900" rtl="0" algn="l"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2400"/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6" name="Google Shape;146;p3"/>
          <p:cNvSpPr/>
          <p:nvPr/>
        </p:nvSpPr>
        <p:spPr>
          <a:xfrm>
            <a:off x="609592" y="264633"/>
            <a:ext cx="795600" cy="1659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i="0" sz="1800" u="none" cap="none" strike="noStrik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87b3fac4e0_0_77"/>
          <p:cNvSpPr txBox="1"/>
          <p:nvPr>
            <p:ph type="title"/>
          </p:nvPr>
        </p:nvSpPr>
        <p:spPr>
          <a:xfrm>
            <a:off x="609600" y="302365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None/>
            </a:pPr>
            <a:r>
              <a:rPr lang="en-US" sz="5300">
                <a:solidFill>
                  <a:schemeClr val="dk1"/>
                </a:solidFill>
              </a:rPr>
              <a:t>Title X Overview</a:t>
            </a:r>
            <a:endParaRPr sz="63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E40C3A"/>
              </a:buClr>
              <a:buSzPts val="2000"/>
              <a:buFont typeface="Century Gothic"/>
              <a:buNone/>
            </a:pPr>
            <a:r>
              <a:t/>
            </a:r>
            <a:endParaRPr/>
          </a:p>
        </p:txBody>
      </p:sp>
      <p:sp>
        <p:nvSpPr>
          <p:cNvPr id="152" name="Google Shape;152;g87b3fac4e0_0_77"/>
          <p:cNvSpPr txBox="1"/>
          <p:nvPr>
            <p:ph idx="3" type="body"/>
          </p:nvPr>
        </p:nvSpPr>
        <p:spPr>
          <a:xfrm>
            <a:off x="707250" y="1939688"/>
            <a:ext cx="10972800" cy="1386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1016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-US" sz="3000">
                <a:solidFill>
                  <a:schemeClr val="dk1"/>
                </a:solidFill>
              </a:rPr>
              <a:t>Title X provides contraception, well-woman exams, counseling, STI testing &amp; treatment, &amp; cancer screenings</a:t>
            </a:r>
            <a:endParaRPr b="0" sz="3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E40C3A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53" name="Google Shape;153;g87b3fac4e0_0_77"/>
          <p:cNvSpPr txBox="1"/>
          <p:nvPr/>
        </p:nvSpPr>
        <p:spPr>
          <a:xfrm>
            <a:off x="921225" y="3742900"/>
            <a:ext cx="3000000" cy="13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 million </a:t>
            </a:r>
            <a:endParaRPr sz="15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people served annually</a:t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4" name="Google Shape;154;g87b3fac4e0_0_77"/>
          <p:cNvSpPr txBox="1"/>
          <p:nvPr/>
        </p:nvSpPr>
        <p:spPr>
          <a:xfrm>
            <a:off x="4534588" y="3918700"/>
            <a:ext cx="3000000" cy="10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Over 4 million STI &amp; HIV tests provided</a:t>
            </a:r>
            <a:endParaRPr sz="15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5" name="Google Shape;155;g87b3fac4e0_0_77"/>
          <p:cNvSpPr txBox="1"/>
          <p:nvPr/>
        </p:nvSpPr>
        <p:spPr>
          <a:xfrm>
            <a:off x="8345800" y="3651700"/>
            <a:ext cx="3000000" cy="15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889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65% </a:t>
            </a:r>
            <a:endParaRPr sz="15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889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of patients have incomes under 100% Federal Poverty Level</a:t>
            </a:r>
            <a:endParaRPr sz="15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156" name="Google Shape;156;g87b3fac4e0_0_77"/>
          <p:cNvCxnSpPr/>
          <p:nvPr/>
        </p:nvCxnSpPr>
        <p:spPr>
          <a:xfrm>
            <a:off x="4042025" y="3820611"/>
            <a:ext cx="0" cy="1231200"/>
          </a:xfrm>
          <a:prstGeom prst="straightConnector1">
            <a:avLst/>
          </a:prstGeom>
          <a:noFill/>
          <a:ln cap="flat" cmpd="sng" w="22225">
            <a:solidFill>
              <a:srgbClr val="CC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7" name="Google Shape;157;g87b3fac4e0_0_77"/>
          <p:cNvCxnSpPr/>
          <p:nvPr/>
        </p:nvCxnSpPr>
        <p:spPr>
          <a:xfrm>
            <a:off x="8038050" y="3820611"/>
            <a:ext cx="0" cy="1231200"/>
          </a:xfrm>
          <a:prstGeom prst="straightConnector1">
            <a:avLst/>
          </a:prstGeom>
          <a:noFill/>
          <a:ln cap="flat" cmpd="sng" w="22225">
            <a:solidFill>
              <a:srgbClr val="CC0000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87b3fac4e0_0_85"/>
          <p:cNvSpPr txBox="1"/>
          <p:nvPr>
            <p:ph type="title"/>
          </p:nvPr>
        </p:nvSpPr>
        <p:spPr>
          <a:xfrm>
            <a:off x="609600" y="18864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>
                <a:solidFill>
                  <a:srgbClr val="000000"/>
                </a:solidFill>
              </a:rPr>
              <a:t>Planned Parenthood Played Outsized Role in Title X</a:t>
            </a:r>
            <a:endParaRPr sz="3200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E40C3A"/>
              </a:buClr>
              <a:buSzPts val="2000"/>
              <a:buFont typeface="Century Gothic"/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63" name="Google Shape;163;g87b3fac4e0_0_85"/>
          <p:cNvSpPr/>
          <p:nvPr/>
        </p:nvSpPr>
        <p:spPr>
          <a:xfrm>
            <a:off x="2569742" y="1512317"/>
            <a:ext cx="3674100" cy="3674100"/>
          </a:xfrm>
          <a:prstGeom prst="ellipse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45700" lIns="91450" spcFirstLastPara="1" rIns="9145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64" name="Google Shape;164;g87b3fac4e0_0_85"/>
          <p:cNvSpPr/>
          <p:nvPr/>
        </p:nvSpPr>
        <p:spPr>
          <a:xfrm>
            <a:off x="6095992" y="1591942"/>
            <a:ext cx="3674100" cy="3674100"/>
          </a:xfrm>
          <a:prstGeom prst="ellipse">
            <a:avLst/>
          </a:prstGeom>
          <a:solidFill>
            <a:srgbClr val="888888"/>
          </a:solidFill>
          <a:ln>
            <a:noFill/>
          </a:ln>
        </p:spPr>
        <p:txBody>
          <a:bodyPr anchorCtr="0" anchor="ctr" bIns="45700" lIns="91450" spcFirstLastPara="1" rIns="9145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65" name="Google Shape;165;g87b3fac4e0_0_85"/>
          <p:cNvSpPr txBox="1"/>
          <p:nvPr/>
        </p:nvSpPr>
        <p:spPr>
          <a:xfrm>
            <a:off x="2843300" y="232015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PP served </a:t>
            </a:r>
            <a:endParaRPr sz="22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41% of Title X </a:t>
            </a:r>
            <a:endParaRPr sz="22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patients </a:t>
            </a:r>
            <a:endParaRPr sz="15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&amp; 13% of </a:t>
            </a:r>
            <a:endParaRPr sz="22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Title X centers</a:t>
            </a:r>
            <a:endParaRPr sz="15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6" name="Google Shape;166;g87b3fac4e0_0_85"/>
          <p:cNvSpPr txBox="1"/>
          <p:nvPr/>
        </p:nvSpPr>
        <p:spPr>
          <a:xfrm>
            <a:off x="6546775" y="24225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Many PP health </a:t>
            </a:r>
            <a:endParaRPr sz="22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centers </a:t>
            </a:r>
            <a:endParaRPr sz="22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participated</a:t>
            </a:r>
            <a:endParaRPr sz="15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in Title X</a:t>
            </a:r>
            <a:endParaRPr sz="15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87b3fac4e0_0_537"/>
          <p:cNvSpPr txBox="1"/>
          <p:nvPr>
            <p:ph idx="12" type="sldNum"/>
          </p:nvPr>
        </p:nvSpPr>
        <p:spPr>
          <a:xfrm>
            <a:off x="13776959" y="10170160"/>
            <a:ext cx="53928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50" spcFirstLastPara="1" rIns="9145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2" name="Google Shape;172;g87b3fac4e0_0_537"/>
          <p:cNvSpPr txBox="1"/>
          <p:nvPr>
            <p:ph type="title"/>
          </p:nvPr>
        </p:nvSpPr>
        <p:spPr>
          <a:xfrm>
            <a:off x="5038292" y="199854"/>
            <a:ext cx="6789900" cy="84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50" spcFirstLastPara="1" rIns="91450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venir"/>
              <a:buNone/>
            </a:pPr>
            <a:r>
              <a:rPr lang="en-US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We’re Fighting Back</a:t>
            </a:r>
            <a:endParaRPr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3" name="Google Shape;173;g87b3fac4e0_0_537"/>
          <p:cNvSpPr/>
          <p:nvPr/>
        </p:nvSpPr>
        <p:spPr>
          <a:xfrm>
            <a:off x="6094913" y="1055513"/>
            <a:ext cx="4676400" cy="840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Public education &amp; movement building</a:t>
            </a:r>
            <a:endParaRPr sz="18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4" name="Google Shape;174;g87b3fac4e0_0_537"/>
          <p:cNvSpPr/>
          <p:nvPr/>
        </p:nvSpPr>
        <p:spPr>
          <a:xfrm>
            <a:off x="6094913" y="2134791"/>
            <a:ext cx="4676400" cy="840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Lifting patient, provider &amp; partner voices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5" name="Google Shape;175;g87b3fac4e0_0_537"/>
          <p:cNvSpPr/>
          <p:nvPr/>
        </p:nvSpPr>
        <p:spPr>
          <a:xfrm>
            <a:off x="6094913" y="3281119"/>
            <a:ext cx="4676400" cy="840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Broadening our coalitions</a:t>
            </a:r>
            <a:endParaRPr sz="18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6" name="Google Shape;176;g87b3fac4e0_0_537"/>
          <p:cNvSpPr/>
          <p:nvPr/>
        </p:nvSpPr>
        <p:spPr>
          <a:xfrm>
            <a:off x="6094913" y="4357513"/>
            <a:ext cx="4676400" cy="840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Connecting the dots across Trump-Pence policies</a:t>
            </a:r>
            <a:endParaRPr sz="18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7" name="Google Shape;177;g87b3fac4e0_0_537"/>
          <p:cNvSpPr/>
          <p:nvPr/>
        </p:nvSpPr>
        <p:spPr>
          <a:xfrm>
            <a:off x="6094913" y="5433914"/>
            <a:ext cx="4676400" cy="7884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Engaging Congressional champions</a:t>
            </a:r>
            <a:endParaRPr sz="13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8" name="Google Shape;178;g87b3fac4e0_0_5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8230" y="3104314"/>
            <a:ext cx="3054253" cy="3031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g87b3fac4e0_0_5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72354" y="92896"/>
            <a:ext cx="2766000" cy="276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87b3fac4e0_0_673"/>
          <p:cNvSpPr txBox="1"/>
          <p:nvPr>
            <p:ph type="title"/>
          </p:nvPr>
        </p:nvSpPr>
        <p:spPr>
          <a:xfrm>
            <a:off x="755875" y="4966490"/>
            <a:ext cx="109728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en-US" sz="1900">
                <a:solidFill>
                  <a:schemeClr val="dk1"/>
                </a:solidFill>
              </a:rPr>
              <a:t>A proactive agenda by over 90 organizations to advance sexual and reproductive health </a:t>
            </a:r>
            <a:endParaRPr b="0" sz="19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900">
                <a:solidFill>
                  <a:schemeClr val="dk1"/>
                </a:solidFill>
              </a:rPr>
              <a:t>ReproBlueprint.org</a:t>
            </a:r>
            <a:endParaRPr sz="19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  <p:pic>
        <p:nvPicPr>
          <p:cNvPr id="186" name="Google Shape;186;g87b3fac4e0_0_6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64944" y="236417"/>
            <a:ext cx="7954667" cy="4482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2015-07-06T08:16:27Z</dcterms:created>
  <dc:creator>Mona Dolan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0x010100A081C0B5E4583941AB5A9C43A6B718E0</vt:lpwstr>
  </property>
  <property fmtid="{D5CDD505-2E9C-101B-9397-08002B2CF9AE}" pid="3" name="AuthorIds_UIVersion_5120">
    <vt:lpwstr>1507</vt:lpwstr>
  </property>
</Properties>
</file>